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71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21A5E1-CD69-4E6D-A9F8-9AB68CED8790}" v="2180" dt="2019-12-06T18:14:44.6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D21CDD-57B6-46D3-9E52-C91176037310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8525AFC-2BFC-488D-B006-3BDC1C981A4D}">
      <dgm:prSet/>
      <dgm:spPr/>
      <dgm:t>
        <a:bodyPr/>
        <a:lstStyle/>
        <a:p>
          <a:r>
            <a:rPr lang="en-US"/>
            <a:t>In Plant Training for students to enrich their knowledge on Software ,Hardware and Networking.</a:t>
          </a:r>
        </a:p>
      </dgm:t>
    </dgm:pt>
    <dgm:pt modelId="{3965DC78-1463-477C-ACA4-47D4569121E5}" type="parTrans" cxnId="{5CFDD941-518A-4DA8-9781-BE2C3776E075}">
      <dgm:prSet/>
      <dgm:spPr/>
      <dgm:t>
        <a:bodyPr/>
        <a:lstStyle/>
        <a:p>
          <a:endParaRPr lang="en-US"/>
        </a:p>
      </dgm:t>
    </dgm:pt>
    <dgm:pt modelId="{443C4297-96BD-49A2-8124-7C8DC7CCF37D}" type="sibTrans" cxnId="{5CFDD941-518A-4DA8-9781-BE2C3776E075}">
      <dgm:prSet/>
      <dgm:spPr/>
      <dgm:t>
        <a:bodyPr/>
        <a:lstStyle/>
        <a:p>
          <a:endParaRPr lang="en-US"/>
        </a:p>
      </dgm:t>
    </dgm:pt>
    <dgm:pt modelId="{B610D4CE-6C99-4934-AFC4-B3C0B412F9B5}">
      <dgm:prSet/>
      <dgm:spPr/>
      <dgm:t>
        <a:bodyPr/>
        <a:lstStyle/>
        <a:p>
          <a:r>
            <a:rPr lang="en-US"/>
            <a:t>Provide them exposure in real time Industry Knowledge.</a:t>
          </a:r>
        </a:p>
      </dgm:t>
    </dgm:pt>
    <dgm:pt modelId="{441E41CC-5240-404B-A635-2ACB804FA4B1}" type="parTrans" cxnId="{0A50D6F2-B933-4C5D-A27B-2B686081C80F}">
      <dgm:prSet/>
      <dgm:spPr/>
      <dgm:t>
        <a:bodyPr/>
        <a:lstStyle/>
        <a:p>
          <a:endParaRPr lang="en-US"/>
        </a:p>
      </dgm:t>
    </dgm:pt>
    <dgm:pt modelId="{8CC42317-EB9F-45F7-8FE5-1D31C2F24556}" type="sibTrans" cxnId="{0A50D6F2-B933-4C5D-A27B-2B686081C80F}">
      <dgm:prSet/>
      <dgm:spPr/>
      <dgm:t>
        <a:bodyPr/>
        <a:lstStyle/>
        <a:p>
          <a:endParaRPr lang="en-US"/>
        </a:p>
      </dgm:t>
    </dgm:pt>
    <dgm:pt modelId="{EE93E8F3-689E-4A9D-99D3-6256F0A61E22}">
      <dgm:prSet/>
      <dgm:spPr/>
      <dgm:t>
        <a:bodyPr/>
        <a:lstStyle/>
        <a:p>
          <a:r>
            <a:rPr lang="en-US"/>
            <a:t>Trainers are delivering a relevant and guided learning skill that combines Lecture and practice to deliver what you need to know about a product or technology.</a:t>
          </a:r>
        </a:p>
      </dgm:t>
    </dgm:pt>
    <dgm:pt modelId="{3FFBDD2A-3F4B-44DD-B587-38963AD98560}" type="parTrans" cxnId="{20179997-225E-4C1A-9F28-21C16DA3C1FA}">
      <dgm:prSet/>
      <dgm:spPr/>
      <dgm:t>
        <a:bodyPr/>
        <a:lstStyle/>
        <a:p>
          <a:endParaRPr lang="en-US"/>
        </a:p>
      </dgm:t>
    </dgm:pt>
    <dgm:pt modelId="{21B0703D-6267-404D-A040-091B450450C4}" type="sibTrans" cxnId="{20179997-225E-4C1A-9F28-21C16DA3C1FA}">
      <dgm:prSet/>
      <dgm:spPr/>
      <dgm:t>
        <a:bodyPr/>
        <a:lstStyle/>
        <a:p>
          <a:endParaRPr lang="en-US"/>
        </a:p>
      </dgm:t>
    </dgm:pt>
    <dgm:pt modelId="{D150C2FD-0E4E-4697-B3BD-A8449D7E8A1D}" type="pres">
      <dgm:prSet presAssocID="{35D21CDD-57B6-46D3-9E52-C9117603731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D324559-634D-466B-A187-E9D013BBF3B3}" type="pres">
      <dgm:prSet presAssocID="{B8525AFC-2BFC-488D-B006-3BDC1C981A4D}" presName="hierRoot1" presStyleCnt="0"/>
      <dgm:spPr/>
    </dgm:pt>
    <dgm:pt modelId="{950A73B8-F15F-45D4-B41A-65A2687568F7}" type="pres">
      <dgm:prSet presAssocID="{B8525AFC-2BFC-488D-B006-3BDC1C981A4D}" presName="composite" presStyleCnt="0"/>
      <dgm:spPr/>
    </dgm:pt>
    <dgm:pt modelId="{5FDD7CA1-00F4-40A0-9EC6-381709EA4765}" type="pres">
      <dgm:prSet presAssocID="{B8525AFC-2BFC-488D-B006-3BDC1C981A4D}" presName="background" presStyleLbl="node0" presStyleIdx="0" presStyleCnt="3"/>
      <dgm:spPr/>
    </dgm:pt>
    <dgm:pt modelId="{69F349EB-241C-4FA3-88C2-706D8CA7C8BB}" type="pres">
      <dgm:prSet presAssocID="{B8525AFC-2BFC-488D-B006-3BDC1C981A4D}" presName="text" presStyleLbl="fgAcc0" presStyleIdx="0" presStyleCnt="3">
        <dgm:presLayoutVars>
          <dgm:chPref val="3"/>
        </dgm:presLayoutVars>
      </dgm:prSet>
      <dgm:spPr/>
    </dgm:pt>
    <dgm:pt modelId="{7FB034E1-F77C-4EA1-B1CC-8D1A3E3A124C}" type="pres">
      <dgm:prSet presAssocID="{B8525AFC-2BFC-488D-B006-3BDC1C981A4D}" presName="hierChild2" presStyleCnt="0"/>
      <dgm:spPr/>
    </dgm:pt>
    <dgm:pt modelId="{7FB7B8FB-4923-467A-9361-742FC3FD2064}" type="pres">
      <dgm:prSet presAssocID="{B610D4CE-6C99-4934-AFC4-B3C0B412F9B5}" presName="hierRoot1" presStyleCnt="0"/>
      <dgm:spPr/>
    </dgm:pt>
    <dgm:pt modelId="{CFC66323-A085-4617-AE72-C773D143A2BB}" type="pres">
      <dgm:prSet presAssocID="{B610D4CE-6C99-4934-AFC4-B3C0B412F9B5}" presName="composite" presStyleCnt="0"/>
      <dgm:spPr/>
    </dgm:pt>
    <dgm:pt modelId="{E7A041B0-0213-4DC6-8F76-247CADBBD163}" type="pres">
      <dgm:prSet presAssocID="{B610D4CE-6C99-4934-AFC4-B3C0B412F9B5}" presName="background" presStyleLbl="node0" presStyleIdx="1" presStyleCnt="3"/>
      <dgm:spPr/>
    </dgm:pt>
    <dgm:pt modelId="{0C7AA890-80A3-44BB-A952-2045A694CED8}" type="pres">
      <dgm:prSet presAssocID="{B610D4CE-6C99-4934-AFC4-B3C0B412F9B5}" presName="text" presStyleLbl="fgAcc0" presStyleIdx="1" presStyleCnt="3">
        <dgm:presLayoutVars>
          <dgm:chPref val="3"/>
        </dgm:presLayoutVars>
      </dgm:prSet>
      <dgm:spPr/>
    </dgm:pt>
    <dgm:pt modelId="{46E4B373-F0B0-4776-A4C7-71DE69DF3284}" type="pres">
      <dgm:prSet presAssocID="{B610D4CE-6C99-4934-AFC4-B3C0B412F9B5}" presName="hierChild2" presStyleCnt="0"/>
      <dgm:spPr/>
    </dgm:pt>
    <dgm:pt modelId="{FB44BAD1-07E3-4240-B5DE-83A3317BCB81}" type="pres">
      <dgm:prSet presAssocID="{EE93E8F3-689E-4A9D-99D3-6256F0A61E22}" presName="hierRoot1" presStyleCnt="0"/>
      <dgm:spPr/>
    </dgm:pt>
    <dgm:pt modelId="{9F5B455E-FA55-4909-AF7F-47937C9C113A}" type="pres">
      <dgm:prSet presAssocID="{EE93E8F3-689E-4A9D-99D3-6256F0A61E22}" presName="composite" presStyleCnt="0"/>
      <dgm:spPr/>
    </dgm:pt>
    <dgm:pt modelId="{FE8896D1-5C17-47AC-8A2D-C6D14EF10AEC}" type="pres">
      <dgm:prSet presAssocID="{EE93E8F3-689E-4A9D-99D3-6256F0A61E22}" presName="background" presStyleLbl="node0" presStyleIdx="2" presStyleCnt="3"/>
      <dgm:spPr/>
    </dgm:pt>
    <dgm:pt modelId="{D21CA87A-B439-442D-95F1-6F39F003C63C}" type="pres">
      <dgm:prSet presAssocID="{EE93E8F3-689E-4A9D-99D3-6256F0A61E22}" presName="text" presStyleLbl="fgAcc0" presStyleIdx="2" presStyleCnt="3">
        <dgm:presLayoutVars>
          <dgm:chPref val="3"/>
        </dgm:presLayoutVars>
      </dgm:prSet>
      <dgm:spPr/>
    </dgm:pt>
    <dgm:pt modelId="{9CE5071E-6B3A-4DCE-B1F8-64ED394F1D26}" type="pres">
      <dgm:prSet presAssocID="{EE93E8F3-689E-4A9D-99D3-6256F0A61E22}" presName="hierChild2" presStyleCnt="0"/>
      <dgm:spPr/>
    </dgm:pt>
  </dgm:ptLst>
  <dgm:cxnLst>
    <dgm:cxn modelId="{4C476D17-33A0-4BA9-8C45-E74E91E66AA5}" type="presOf" srcId="{35D21CDD-57B6-46D3-9E52-C91176037310}" destId="{D150C2FD-0E4E-4697-B3BD-A8449D7E8A1D}" srcOrd="0" destOrd="0" presId="urn:microsoft.com/office/officeart/2005/8/layout/hierarchy1"/>
    <dgm:cxn modelId="{256CBE1A-E096-4C2D-9750-D16008C3B4C6}" type="presOf" srcId="{EE93E8F3-689E-4A9D-99D3-6256F0A61E22}" destId="{D21CA87A-B439-442D-95F1-6F39F003C63C}" srcOrd="0" destOrd="0" presId="urn:microsoft.com/office/officeart/2005/8/layout/hierarchy1"/>
    <dgm:cxn modelId="{DD82D935-C8E3-4524-8970-B70AD4E8825A}" type="presOf" srcId="{B610D4CE-6C99-4934-AFC4-B3C0B412F9B5}" destId="{0C7AA890-80A3-44BB-A952-2045A694CED8}" srcOrd="0" destOrd="0" presId="urn:microsoft.com/office/officeart/2005/8/layout/hierarchy1"/>
    <dgm:cxn modelId="{0CD10E3F-26F1-4C78-A776-353F5BB9C2B7}" type="presOf" srcId="{B8525AFC-2BFC-488D-B006-3BDC1C981A4D}" destId="{69F349EB-241C-4FA3-88C2-706D8CA7C8BB}" srcOrd="0" destOrd="0" presId="urn:microsoft.com/office/officeart/2005/8/layout/hierarchy1"/>
    <dgm:cxn modelId="{5CFDD941-518A-4DA8-9781-BE2C3776E075}" srcId="{35D21CDD-57B6-46D3-9E52-C91176037310}" destId="{B8525AFC-2BFC-488D-B006-3BDC1C981A4D}" srcOrd="0" destOrd="0" parTransId="{3965DC78-1463-477C-ACA4-47D4569121E5}" sibTransId="{443C4297-96BD-49A2-8124-7C8DC7CCF37D}"/>
    <dgm:cxn modelId="{20179997-225E-4C1A-9F28-21C16DA3C1FA}" srcId="{35D21CDD-57B6-46D3-9E52-C91176037310}" destId="{EE93E8F3-689E-4A9D-99D3-6256F0A61E22}" srcOrd="2" destOrd="0" parTransId="{3FFBDD2A-3F4B-44DD-B587-38963AD98560}" sibTransId="{21B0703D-6267-404D-A040-091B450450C4}"/>
    <dgm:cxn modelId="{0A50D6F2-B933-4C5D-A27B-2B686081C80F}" srcId="{35D21CDD-57B6-46D3-9E52-C91176037310}" destId="{B610D4CE-6C99-4934-AFC4-B3C0B412F9B5}" srcOrd="1" destOrd="0" parTransId="{441E41CC-5240-404B-A635-2ACB804FA4B1}" sibTransId="{8CC42317-EB9F-45F7-8FE5-1D31C2F24556}"/>
    <dgm:cxn modelId="{296B1EB3-2CFB-4428-A6C8-C334E9AC761D}" type="presParOf" srcId="{D150C2FD-0E4E-4697-B3BD-A8449D7E8A1D}" destId="{6D324559-634D-466B-A187-E9D013BBF3B3}" srcOrd="0" destOrd="0" presId="urn:microsoft.com/office/officeart/2005/8/layout/hierarchy1"/>
    <dgm:cxn modelId="{E01A4648-8058-4E36-BCAD-B61C63AF4926}" type="presParOf" srcId="{6D324559-634D-466B-A187-E9D013BBF3B3}" destId="{950A73B8-F15F-45D4-B41A-65A2687568F7}" srcOrd="0" destOrd="0" presId="urn:microsoft.com/office/officeart/2005/8/layout/hierarchy1"/>
    <dgm:cxn modelId="{4BE608C9-3190-48ED-A0E9-2497CE925AF6}" type="presParOf" srcId="{950A73B8-F15F-45D4-B41A-65A2687568F7}" destId="{5FDD7CA1-00F4-40A0-9EC6-381709EA4765}" srcOrd="0" destOrd="0" presId="urn:microsoft.com/office/officeart/2005/8/layout/hierarchy1"/>
    <dgm:cxn modelId="{0094DA55-9A87-4D8E-960C-6FBFD8D8D8EE}" type="presParOf" srcId="{950A73B8-F15F-45D4-B41A-65A2687568F7}" destId="{69F349EB-241C-4FA3-88C2-706D8CA7C8BB}" srcOrd="1" destOrd="0" presId="urn:microsoft.com/office/officeart/2005/8/layout/hierarchy1"/>
    <dgm:cxn modelId="{675B62D4-3A73-42B2-AB87-725D95DAA9D4}" type="presParOf" srcId="{6D324559-634D-466B-A187-E9D013BBF3B3}" destId="{7FB034E1-F77C-4EA1-B1CC-8D1A3E3A124C}" srcOrd="1" destOrd="0" presId="urn:microsoft.com/office/officeart/2005/8/layout/hierarchy1"/>
    <dgm:cxn modelId="{123B2AA1-988E-493C-BBE5-A68BA8CD5C74}" type="presParOf" srcId="{D150C2FD-0E4E-4697-B3BD-A8449D7E8A1D}" destId="{7FB7B8FB-4923-467A-9361-742FC3FD2064}" srcOrd="1" destOrd="0" presId="urn:microsoft.com/office/officeart/2005/8/layout/hierarchy1"/>
    <dgm:cxn modelId="{577941A9-222C-4CB5-8122-81B868ACC6AF}" type="presParOf" srcId="{7FB7B8FB-4923-467A-9361-742FC3FD2064}" destId="{CFC66323-A085-4617-AE72-C773D143A2BB}" srcOrd="0" destOrd="0" presId="urn:microsoft.com/office/officeart/2005/8/layout/hierarchy1"/>
    <dgm:cxn modelId="{79A06AB0-F0F1-48FF-9DB6-5691C1CE41AC}" type="presParOf" srcId="{CFC66323-A085-4617-AE72-C773D143A2BB}" destId="{E7A041B0-0213-4DC6-8F76-247CADBBD163}" srcOrd="0" destOrd="0" presId="urn:microsoft.com/office/officeart/2005/8/layout/hierarchy1"/>
    <dgm:cxn modelId="{4EDDD539-C470-4E94-AE2B-8489EA95A6AA}" type="presParOf" srcId="{CFC66323-A085-4617-AE72-C773D143A2BB}" destId="{0C7AA890-80A3-44BB-A952-2045A694CED8}" srcOrd="1" destOrd="0" presId="urn:microsoft.com/office/officeart/2005/8/layout/hierarchy1"/>
    <dgm:cxn modelId="{34D8751B-C8BA-4F90-A9B4-90C23716D624}" type="presParOf" srcId="{7FB7B8FB-4923-467A-9361-742FC3FD2064}" destId="{46E4B373-F0B0-4776-A4C7-71DE69DF3284}" srcOrd="1" destOrd="0" presId="urn:microsoft.com/office/officeart/2005/8/layout/hierarchy1"/>
    <dgm:cxn modelId="{3E4B7126-C576-4326-91B7-3EA638FD467D}" type="presParOf" srcId="{D150C2FD-0E4E-4697-B3BD-A8449D7E8A1D}" destId="{FB44BAD1-07E3-4240-B5DE-83A3317BCB81}" srcOrd="2" destOrd="0" presId="urn:microsoft.com/office/officeart/2005/8/layout/hierarchy1"/>
    <dgm:cxn modelId="{E7A21533-E8D6-4585-A796-B2FF935712AF}" type="presParOf" srcId="{FB44BAD1-07E3-4240-B5DE-83A3317BCB81}" destId="{9F5B455E-FA55-4909-AF7F-47937C9C113A}" srcOrd="0" destOrd="0" presId="urn:microsoft.com/office/officeart/2005/8/layout/hierarchy1"/>
    <dgm:cxn modelId="{49A9C406-775A-4334-A886-3859B679F90E}" type="presParOf" srcId="{9F5B455E-FA55-4909-AF7F-47937C9C113A}" destId="{FE8896D1-5C17-47AC-8A2D-C6D14EF10AEC}" srcOrd="0" destOrd="0" presId="urn:microsoft.com/office/officeart/2005/8/layout/hierarchy1"/>
    <dgm:cxn modelId="{14A40CAA-7410-4172-9164-D17777BC3124}" type="presParOf" srcId="{9F5B455E-FA55-4909-AF7F-47937C9C113A}" destId="{D21CA87A-B439-442D-95F1-6F39F003C63C}" srcOrd="1" destOrd="0" presId="urn:microsoft.com/office/officeart/2005/8/layout/hierarchy1"/>
    <dgm:cxn modelId="{D9F73DA4-5471-4DB9-B1EE-902744236C2A}" type="presParOf" srcId="{FB44BAD1-07E3-4240-B5DE-83A3317BCB81}" destId="{9CE5071E-6B3A-4DCE-B1F8-64ED394F1D2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DD7CA1-00F4-40A0-9EC6-381709EA4765}">
      <dsp:nvSpPr>
        <dsp:cNvPr id="0" name=""/>
        <dsp:cNvSpPr/>
      </dsp:nvSpPr>
      <dsp:spPr>
        <a:xfrm>
          <a:off x="0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9F349EB-241C-4FA3-88C2-706D8CA7C8BB}">
      <dsp:nvSpPr>
        <dsp:cNvPr id="0" name=""/>
        <dsp:cNvSpPr/>
      </dsp:nvSpPr>
      <dsp:spPr>
        <a:xfrm>
          <a:off x="314325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 Plant Training for students to enrich their knowledge on Software ,Hardware and Networking.</a:t>
          </a:r>
        </a:p>
      </dsp:txBody>
      <dsp:txXfrm>
        <a:off x="366939" y="1166540"/>
        <a:ext cx="2723696" cy="1691139"/>
      </dsp:txXfrm>
    </dsp:sp>
    <dsp:sp modelId="{E7A041B0-0213-4DC6-8F76-247CADBBD163}">
      <dsp:nvSpPr>
        <dsp:cNvPr id="0" name=""/>
        <dsp:cNvSpPr/>
      </dsp:nvSpPr>
      <dsp:spPr>
        <a:xfrm>
          <a:off x="3457574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C7AA890-80A3-44BB-A952-2045A694CED8}">
      <dsp:nvSpPr>
        <dsp:cNvPr id="0" name=""/>
        <dsp:cNvSpPr/>
      </dsp:nvSpPr>
      <dsp:spPr>
        <a:xfrm>
          <a:off x="3771900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Provide them exposure in real time Industry Knowledge.</a:t>
          </a:r>
        </a:p>
      </dsp:txBody>
      <dsp:txXfrm>
        <a:off x="3824514" y="1166540"/>
        <a:ext cx="2723696" cy="1691139"/>
      </dsp:txXfrm>
    </dsp:sp>
    <dsp:sp modelId="{FE8896D1-5C17-47AC-8A2D-C6D14EF10AEC}">
      <dsp:nvSpPr>
        <dsp:cNvPr id="0" name=""/>
        <dsp:cNvSpPr/>
      </dsp:nvSpPr>
      <dsp:spPr>
        <a:xfrm>
          <a:off x="6915149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21CA87A-B439-442D-95F1-6F39F003C63C}">
      <dsp:nvSpPr>
        <dsp:cNvPr id="0" name=""/>
        <dsp:cNvSpPr/>
      </dsp:nvSpPr>
      <dsp:spPr>
        <a:xfrm>
          <a:off x="7229475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Trainers are delivering a relevant and guided learning skill that combines Lecture and practice to deliver what you need to know about a product or technology.</a:t>
          </a:r>
        </a:p>
      </dsp:txBody>
      <dsp:txXfrm>
        <a:off x="7282089" y="1166540"/>
        <a:ext cx="2723696" cy="1691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14-Dec-19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308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14-Dec-19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45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14-Dec-19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54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14-Dec-19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239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14-Dec-19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968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14-Dec-19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63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14-Dec-19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84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14-Dec-19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641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14-Dec-19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286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14-Dec-19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354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14-Dec-19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8653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14-Dec-19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793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79" r:id="rId6"/>
    <p:sldLayoutId id="2147483785" r:id="rId7"/>
    <p:sldLayoutId id="2147483775" r:id="rId8"/>
    <p:sldLayoutId id="2147483776" r:id="rId9"/>
    <p:sldLayoutId id="2147483777" r:id="rId10"/>
    <p:sldLayoutId id="214748377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b="1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22">
            <a:extLst>
              <a:ext uri="{FF2B5EF4-FFF2-40B4-BE49-F238E27FC236}">
                <a16:creationId xmlns:a16="http://schemas.microsoft.com/office/drawing/2014/main" id="{0E7CA313-2F4B-4574-8399-12EF6A1BF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close up of a piece of paper&#10;&#10;Description generated with high confidence">
            <a:extLst>
              <a:ext uri="{FF2B5EF4-FFF2-40B4-BE49-F238E27FC236}">
                <a16:creationId xmlns:a16="http://schemas.microsoft.com/office/drawing/2014/main" id="{E62B676D-ACAD-4B56-A02D-6A99068D6A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7" r="-1" b="-1"/>
          <a:stretch/>
        </p:blipFill>
        <p:spPr>
          <a:xfrm>
            <a:off x="-1" y="10"/>
            <a:ext cx="6095997" cy="45300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10B57E-16BE-4063-BA38-8285BD483A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05" r="2" b="2"/>
          <a:stretch/>
        </p:blipFill>
        <p:spPr>
          <a:xfrm>
            <a:off x="6096004" y="10"/>
            <a:ext cx="6095996" cy="4530063"/>
          </a:xfrm>
          <a:prstGeom prst="rect">
            <a:avLst/>
          </a:prstGeom>
        </p:spPr>
      </p:pic>
      <p:sp>
        <p:nvSpPr>
          <p:cNvPr id="21" name="Rectangle 24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30074"/>
            <a:ext cx="12192000" cy="232792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2" name="Rectangle 26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16" y="4692768"/>
            <a:ext cx="11859768" cy="200253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723" y="4956811"/>
            <a:ext cx="11439414" cy="897439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chemeClr val="tx1"/>
                </a:solidFill>
              </a:rPr>
              <a:t>ZenSar Technologies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4275" y="5854250"/>
            <a:ext cx="10656310" cy="44053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In Plant Training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219150-2721-4806-8C5F-529650DEA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37" y="737614"/>
            <a:ext cx="5317092" cy="49211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B9D9DB-8065-4790-A9AD-5B4280626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629" y="737613"/>
            <a:ext cx="6136369" cy="492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034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FDEC5E-9623-422B-A60F-C2E5B8E8F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741" y="722699"/>
            <a:ext cx="5414319" cy="54126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A80A7DD-5983-45AD-9788-FDA83AFA7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059" y="722699"/>
            <a:ext cx="5568199" cy="541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624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04163221-D4ED-4069-8644-08BA0AC88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42" y="426211"/>
            <a:ext cx="5003366" cy="2905386"/>
          </a:xfrm>
          <a:prstGeom prst="rect">
            <a:avLst/>
          </a:prstGeom>
        </p:spPr>
      </p:pic>
      <p:pic>
        <p:nvPicPr>
          <p:cNvPr id="4" name="Picture 4" descr="A picture containing lotion, mug&#10;&#10;Description generated with very high confidence">
            <a:extLst>
              <a:ext uri="{FF2B5EF4-FFF2-40B4-BE49-F238E27FC236}">
                <a16:creationId xmlns:a16="http://schemas.microsoft.com/office/drawing/2014/main" id="{6F23CB92-5A42-45DE-8B6E-66E222714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933" y="352295"/>
            <a:ext cx="4038600" cy="3773466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D6DF1C0-E433-423E-9F4F-D56E6EBCB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1911" y="3371850"/>
            <a:ext cx="4219575" cy="305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65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54BC0C9-EECF-4C7E-AF4B-4B7CE1000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87" y="629303"/>
            <a:ext cx="10756725" cy="560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635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text&#10;&#10;Description generated with very high confidence">
            <a:extLst>
              <a:ext uri="{FF2B5EF4-FFF2-40B4-BE49-F238E27FC236}">
                <a16:creationId xmlns:a16="http://schemas.microsoft.com/office/drawing/2014/main" id="{1738F154-A9A5-41ED-BAAE-3A7977DAA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43" y="415773"/>
            <a:ext cx="11402076" cy="5974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835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2663C-E42D-45EE-8D29-D9B882CF8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         Challenges and Achievement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28E4E-F71D-4A3B-9F87-F57609F6D80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u="sng" dirty="0"/>
              <a:t>Challenges</a:t>
            </a:r>
          </a:p>
          <a:p>
            <a:endParaRPr lang="en-US" b="1" u="sng" dirty="0"/>
          </a:p>
          <a:p>
            <a:r>
              <a:rPr lang="en-US" b="1" dirty="0"/>
              <a:t>Professional Environment</a:t>
            </a:r>
          </a:p>
          <a:p>
            <a:r>
              <a:rPr lang="en-US" b="1" dirty="0"/>
              <a:t>New Technology </a:t>
            </a:r>
          </a:p>
          <a:p>
            <a:r>
              <a:rPr lang="en-US" b="1" dirty="0"/>
              <a:t>Requirements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AF375-BE78-4B6D-9602-7013966AF19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u="sng" dirty="0"/>
              <a:t>Achievement</a:t>
            </a:r>
          </a:p>
          <a:p>
            <a:r>
              <a:rPr lang="en-US" dirty="0"/>
              <a:t>Java, Java API</a:t>
            </a:r>
            <a:endParaRPr lang="en-US" u="sng" dirty="0"/>
          </a:p>
          <a:p>
            <a:r>
              <a:rPr lang="en-US" dirty="0"/>
              <a:t>Junit(Test cases)</a:t>
            </a:r>
          </a:p>
          <a:p>
            <a:r>
              <a:rPr lang="en-US" dirty="0"/>
              <a:t>Data structures in Java</a:t>
            </a:r>
          </a:p>
          <a:p>
            <a:r>
              <a:rPr lang="en-US" dirty="0" err="1"/>
              <a:t>MySql</a:t>
            </a:r>
            <a:r>
              <a:rPr lang="en-US" dirty="0"/>
              <a:t> Database</a:t>
            </a:r>
          </a:p>
        </p:txBody>
      </p:sp>
    </p:spTree>
    <p:extLst>
      <p:ext uri="{BB962C8B-B14F-4D97-AF65-F5344CB8AC3E}">
        <p14:creationId xmlns:p14="http://schemas.microsoft.com/office/powerpoint/2010/main" val="3553926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7B2BA5B-1894-4AF7-A31A-68B310384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8292AA-2164-4B18-AEBD-CC13F4CA6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6165" y="282258"/>
            <a:ext cx="5617029" cy="6323816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2E3DD6-EE3F-4714-B087-11DF4E1FBC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5" y="424872"/>
            <a:ext cx="5336217" cy="6058223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E61DA8-A5EB-429F-A38A-CAAADC50A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486" y="727626"/>
            <a:ext cx="4602152" cy="1718225"/>
          </a:xfrm>
        </p:spPr>
        <p:txBody>
          <a:bodyPr>
            <a:normAutofit/>
          </a:bodyPr>
          <a:lstStyle/>
          <a:p>
            <a:r>
              <a:rPr lang="en-US" sz="2800" dirty="0"/>
              <a:t>        </a:t>
            </a:r>
            <a:r>
              <a:rPr lang="en-US" sz="2800"/>
              <a:t>   </a:t>
            </a:r>
            <a:r>
              <a:rPr lang="en-US" sz="2800" u="sng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A33E5-3F9D-4FC7-9B92-F38A8D264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486" y="2538919"/>
            <a:ext cx="4602152" cy="359688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Industrial Training program in </a:t>
            </a:r>
            <a:r>
              <a:rPr lang="en-US" dirty="0" err="1"/>
              <a:t>ZenSar</a:t>
            </a:r>
            <a:r>
              <a:rPr lang="en-US" dirty="0"/>
              <a:t> Technologies had given opportunities to trainee to prepare themselves as future IT experts.</a:t>
            </a:r>
          </a:p>
          <a:p>
            <a:r>
              <a:rPr lang="en-US" dirty="0" err="1"/>
              <a:t>ZenSar</a:t>
            </a:r>
            <a:r>
              <a:rPr lang="en-US" dirty="0"/>
              <a:t> Technologies has a lot of dedicated employees who are willing to make this industrial training program a success.</a:t>
            </a:r>
          </a:p>
          <a:p>
            <a:r>
              <a:rPr lang="en-US" dirty="0"/>
              <a:t>They have a high on time completion success rate of the project that resonates positively with the customer and makes them a trusted company to work with.</a:t>
            </a:r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B8B2C1-56D3-48CF-B950-1C2F68E19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15771" y="282258"/>
            <a:ext cx="1846073" cy="2780881"/>
          </a:xfrm>
          <a:prstGeom prst="rect">
            <a:avLst/>
          </a:prstGeom>
          <a:solidFill>
            <a:srgbClr val="4143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37A8D7-D2CC-4162-895A-C3ECA645F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13957" y="4194827"/>
            <a:ext cx="2071742" cy="2411247"/>
          </a:xfrm>
          <a:prstGeom prst="rect">
            <a:avLst/>
          </a:prstGeom>
          <a:solidFill>
            <a:srgbClr val="4143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indoor, table, refrigerator, sitting&#10;&#10;Description generated with very high confidence">
            <a:extLst>
              <a:ext uri="{FF2B5EF4-FFF2-40B4-BE49-F238E27FC236}">
                <a16:creationId xmlns:a16="http://schemas.microsoft.com/office/drawing/2014/main" id="{CBB0777C-6E41-40B5-A907-99D62BB49F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456" b="2"/>
          <a:stretch/>
        </p:blipFill>
        <p:spPr>
          <a:xfrm>
            <a:off x="8245165" y="3209731"/>
            <a:ext cx="3716680" cy="3396343"/>
          </a:xfrm>
          <a:prstGeom prst="rect">
            <a:avLst/>
          </a:prstGeom>
        </p:spPr>
      </p:pic>
      <p:pic>
        <p:nvPicPr>
          <p:cNvPr id="6" name="Picture 6" descr="A large room&#10;&#10;Description generated with very high confidence">
            <a:extLst>
              <a:ext uri="{FF2B5EF4-FFF2-40B4-BE49-F238E27FC236}">
                <a16:creationId xmlns:a16="http://schemas.microsoft.com/office/drawing/2014/main" id="{642BFA75-E7C4-4104-B7BE-03071607B5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85" r="22561" b="1"/>
          <a:stretch/>
        </p:blipFill>
        <p:spPr>
          <a:xfrm>
            <a:off x="6013956" y="282258"/>
            <a:ext cx="3950144" cy="3749831"/>
          </a:xfrm>
          <a:custGeom>
            <a:avLst/>
            <a:gdLst>
              <a:gd name="connsiteX0" fmla="*/ 0 w 3950144"/>
              <a:gd name="connsiteY0" fmla="*/ 0 h 3749831"/>
              <a:gd name="connsiteX1" fmla="*/ 3950144 w 3950144"/>
              <a:gd name="connsiteY1" fmla="*/ 0 h 3749831"/>
              <a:gd name="connsiteX2" fmla="*/ 3950144 w 3950144"/>
              <a:gd name="connsiteY2" fmla="*/ 2780881 h 3749831"/>
              <a:gd name="connsiteX3" fmla="*/ 2071742 w 3950144"/>
              <a:gd name="connsiteY3" fmla="*/ 2780881 h 3749831"/>
              <a:gd name="connsiteX4" fmla="*/ 2071742 w 3950144"/>
              <a:gd name="connsiteY4" fmla="*/ 3749831 h 3749831"/>
              <a:gd name="connsiteX5" fmla="*/ 0 w 3950144"/>
              <a:gd name="connsiteY5" fmla="*/ 3749831 h 3749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50144" h="3749831">
                <a:moveTo>
                  <a:pt x="0" y="0"/>
                </a:moveTo>
                <a:lnTo>
                  <a:pt x="3950144" y="0"/>
                </a:lnTo>
                <a:lnTo>
                  <a:pt x="3950144" y="2780881"/>
                </a:lnTo>
                <a:lnTo>
                  <a:pt x="2071742" y="2780881"/>
                </a:lnTo>
                <a:lnTo>
                  <a:pt x="2071742" y="3749831"/>
                </a:lnTo>
                <a:lnTo>
                  <a:pt x="0" y="374983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64231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44756-FA93-4CA4-8EB9-B0C3A33D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>
                <a:latin typeface="Franklin Gothic Medium"/>
              </a:rPr>
              <a:t>                         In Plant Training</a:t>
            </a:r>
            <a:br>
              <a:rPr lang="en-US" u="sng">
                <a:latin typeface="Franklin Gothic Medium"/>
              </a:rPr>
            </a:br>
            <a:endParaRPr lang="en-US" u="sng">
              <a:latin typeface="Franklin Gothic Medium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5071B28-581A-421F-8844-DE61124D2A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8584271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551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0122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4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523E055C-313A-41B9-97C6-D65E71CD6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01" y="1389212"/>
            <a:ext cx="7237877" cy="410798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56699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5D64C8-5BC0-4E4C-BA75-9B71FF83C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1801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1800"/>
              <a:t>               Objective of the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0F4DB-F2F5-46E4-9FE8-911C53A42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1801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To enrich the student knowledge in :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-&gt;Hardware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-&gt;Networking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-&gt;Embedded systems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-&gt;Android Database</a:t>
            </a:r>
          </a:p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-&gt;Software Platforms</a:t>
            </a:r>
          </a:p>
        </p:txBody>
      </p:sp>
    </p:spTree>
    <p:extLst>
      <p:ext uri="{BB962C8B-B14F-4D97-AF65-F5344CB8AC3E}">
        <p14:creationId xmlns:p14="http://schemas.microsoft.com/office/powerpoint/2010/main" val="132088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A0AEBE-4B3A-4966-89A4-A855D8E4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/>
              <a:t>         ZenSar Technologies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3DBE6-5C36-4EE6-9760-D8CA4EDD3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Analytics</a:t>
            </a:r>
          </a:p>
          <a:p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4" name="Picture 4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B9F03158-FD9D-4197-8161-B18648C99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422" y="1692105"/>
            <a:ext cx="7237877" cy="350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9594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2DC4AA0A-D9C3-4A0B-990D-1BCB0022A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1219386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ECCD17A7-A721-4CAD-B460-A8F2589AB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388" y="648231"/>
            <a:ext cx="10787528" cy="3217333"/>
          </a:xfrm>
          <a:prstGeom prst="rect">
            <a:avLst/>
          </a:prstGeom>
        </p:spPr>
      </p:pic>
      <p:sp>
        <p:nvSpPr>
          <p:cNvPr id="7" name="Rectangle 10">
            <a:extLst>
              <a:ext uri="{FF2B5EF4-FFF2-40B4-BE49-F238E27FC236}">
                <a16:creationId xmlns:a16="http://schemas.microsoft.com/office/drawing/2014/main" id="{370878C7-7719-40BD-AA97-751A85670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1D9D3865-C494-4C4A-8495-8245E9054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893C9D-BBD6-4F29-94E2-59E6ECB9E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234" y="4495894"/>
            <a:ext cx="4942542" cy="1371600"/>
          </a:xfrm>
        </p:spPr>
        <p:txBody>
          <a:bodyPr>
            <a:normAutofit/>
          </a:bodyPr>
          <a:lstStyle/>
          <a:p>
            <a:pPr algn="r"/>
            <a:r>
              <a:rPr lang="en-US" sz="4400">
                <a:solidFill>
                  <a:schemeClr val="tx1"/>
                </a:solidFill>
              </a:rPr>
              <a:t>ZenSar Technologies Services</a:t>
            </a:r>
          </a:p>
        </p:txBody>
      </p: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B78EE79F-FCAA-4CF9-9746-730B51FC4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634895"/>
            <a:ext cx="0" cy="11526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EDE08-BCE2-43BF-9B1F-5B7786B5F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866" y="4495894"/>
            <a:ext cx="4978899" cy="144471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/>
              <a:t>Cloud and Infrastructure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2697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5" name="Picture 5" descr="A picture containing device, orange, player&#10;&#10;Description generated with very high confidence">
            <a:extLst>
              <a:ext uri="{FF2B5EF4-FFF2-40B4-BE49-F238E27FC236}">
                <a16:creationId xmlns:a16="http://schemas.microsoft.com/office/drawing/2014/main" id="{A72F21E8-FDC5-4290-85BD-55812B8C85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13357" b="2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5">
            <a:extLst>
              <a:ext uri="{FF2B5EF4-FFF2-40B4-BE49-F238E27FC236}">
                <a16:creationId xmlns:a16="http://schemas.microsoft.com/office/drawing/2014/main" id="{CD64F326-929E-45E2-B54D-DC7E17207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941695"/>
            <a:ext cx="5452527" cy="497461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7">
            <a:extLst>
              <a:ext uri="{FF2B5EF4-FFF2-40B4-BE49-F238E27FC236}">
                <a16:creationId xmlns:a16="http://schemas.microsoft.com/office/drawing/2014/main" id="{7BFCDFD7-7B3B-4ED9-B533-34D0B3724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106424"/>
            <a:ext cx="5120640" cy="464515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09AE67-348D-4D8A-A35B-FE0F47A4B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7951" y="1352277"/>
            <a:ext cx="4633416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ZenSar Technologies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FE880-C587-45EE-A767-8FB6383D7E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57950" y="2852792"/>
            <a:ext cx="4633415" cy="257219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Digital Experience</a:t>
            </a:r>
            <a:endParaRPr lang="en-US"/>
          </a:p>
          <a:p>
            <a:pPr>
              <a:lnSpc>
                <a:spcPct val="10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88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D5F666-281C-497D-880E-4E124E81E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 err="1"/>
              <a:t>ZenSar</a:t>
            </a:r>
            <a:r>
              <a:rPr lang="en-US" sz="2800"/>
              <a:t>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CB2F8-DDFC-42EB-A74B-2AA30092C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Software Testing</a:t>
            </a:r>
          </a:p>
          <a:p>
            <a:endParaRPr 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4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2599E7E4-A8AC-4FE9-8C91-20A93C17F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422" y="1034965"/>
            <a:ext cx="7237877" cy="481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1483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0D13DB-D099-4541-888D-DE0186F1C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0519" y="253548"/>
            <a:ext cx="5851795" cy="6384816"/>
          </a:xfrm>
          <a:prstGeom prst="rect">
            <a:avLst/>
          </a:prstGeom>
          <a:solidFill>
            <a:srgbClr val="FFFFFF"/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49D29950-A37A-4142-95E3-6898E34A9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51" r="13157" b="-2"/>
          <a:stretch/>
        </p:blipFill>
        <p:spPr>
          <a:xfrm>
            <a:off x="424928" y="419292"/>
            <a:ext cx="5522976" cy="605332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9709" y="253548"/>
            <a:ext cx="561219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7542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27887-A2CF-4F34-B30B-5351DB105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137" y="727626"/>
            <a:ext cx="4602152" cy="1718225"/>
          </a:xfrm>
        </p:spPr>
        <p:txBody>
          <a:bodyPr>
            <a:normAutofit/>
          </a:bodyPr>
          <a:lstStyle/>
          <a:p>
            <a:r>
              <a:rPr lang="en-US"/>
              <a:t>ZenSar Technologies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4372A-722E-430D-A26D-5DCA3103F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6137" y="2538919"/>
            <a:ext cx="4602152" cy="355780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/>
              <a:t>Enterprise Application</a:t>
            </a:r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50001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6F77E-A3B8-49EB-9B71-23B4E9519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          Overview of the Internship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04544-39B7-43D9-AF87-8935871E4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97981"/>
            <a:ext cx="10058400" cy="46174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Java and its applications.</a:t>
            </a:r>
          </a:p>
          <a:p>
            <a:r>
              <a:rPr lang="en-US" dirty="0" err="1"/>
              <a:t>MySql</a:t>
            </a:r>
            <a:r>
              <a:rPr lang="en-US" dirty="0"/>
              <a:t> Database</a:t>
            </a:r>
          </a:p>
          <a:p>
            <a:r>
              <a:rPr lang="en-US" dirty="0"/>
              <a:t>Html ,XML.</a:t>
            </a:r>
          </a:p>
          <a:p>
            <a:r>
              <a:rPr lang="en-US" dirty="0" err="1"/>
              <a:t>Sql</a:t>
            </a:r>
            <a:r>
              <a:rPr lang="en-US" dirty="0"/>
              <a:t> with </a:t>
            </a:r>
            <a:r>
              <a:rPr lang="en-US" dirty="0" err="1"/>
              <a:t>Javascript</a:t>
            </a:r>
            <a:r>
              <a:rPr lang="en-US" dirty="0"/>
              <a:t>.</a:t>
            </a:r>
          </a:p>
          <a:p>
            <a:r>
              <a:rPr lang="en-US" dirty="0"/>
              <a:t>Projects:</a:t>
            </a:r>
          </a:p>
          <a:p>
            <a:r>
              <a:rPr lang="en-US" dirty="0"/>
              <a:t>   -&gt; Dream Soccer League-IT IS A JAVA BASED WEB APPLICATION DESIGNED BY THE B.TECH SEM VII STUDENTS OF BHARATI VIDYAPEETH (DEEMED TO BE) UNIVERSITY COLLEGE OF ENGINEERING PUNE, DURING THE SUMMER INTERNSHIP EMPLOYEE SKILL DEVELOPMENT PROGRAMME. </a:t>
            </a:r>
          </a:p>
          <a:p>
            <a:r>
              <a:rPr lang="en-US" dirty="0"/>
              <a:t>THIS PROJECT CONSTITUTES THREE MODULES: </a:t>
            </a:r>
          </a:p>
          <a:p>
            <a:r>
              <a:rPr lang="en-US" dirty="0"/>
              <a:t>1. ADMIN MODULE </a:t>
            </a:r>
          </a:p>
          <a:p>
            <a:r>
              <a:rPr lang="en-US" dirty="0"/>
              <a:t>2. TEAM MODULE </a:t>
            </a:r>
          </a:p>
          <a:p>
            <a:r>
              <a:rPr lang="en-US" dirty="0"/>
              <a:t>3. USER MODULE </a:t>
            </a:r>
          </a:p>
          <a:p>
            <a:r>
              <a:rPr lang="en-US" dirty="0"/>
              <a:t>Role-To create  HTML FORMS,JSP,FILTER and XML files.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0211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Speak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elawik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</TotalTime>
  <Words>377</Words>
  <Application>Microsoft Office PowerPoint</Application>
  <PresentationFormat>Widescreen</PresentationFormat>
  <Paragraphs>50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Franklin Gothic Medium</vt:lpstr>
      <vt:lpstr>Garamond</vt:lpstr>
      <vt:lpstr>Selawik Light</vt:lpstr>
      <vt:lpstr>Speak Pro</vt:lpstr>
      <vt:lpstr>SavonVTI</vt:lpstr>
      <vt:lpstr>ZenSar Technologies</vt:lpstr>
      <vt:lpstr>                         In Plant Training </vt:lpstr>
      <vt:lpstr>               Objective of the Training</vt:lpstr>
      <vt:lpstr>         ZenSar Technologies Services</vt:lpstr>
      <vt:lpstr>ZenSar Technologies Services</vt:lpstr>
      <vt:lpstr>ZenSar Technologies Services</vt:lpstr>
      <vt:lpstr>ZenSar Technologies</vt:lpstr>
      <vt:lpstr>ZenSar Technologies </vt:lpstr>
      <vt:lpstr>          Overview of the Internship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         Challenges and Achievement </vt:lpstr>
      <vt:lpstr>          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Shashwat Pande</dc:creator>
  <cp:lastModifiedBy>Shashwat Pande</cp:lastModifiedBy>
  <cp:revision>322</cp:revision>
  <dcterms:created xsi:type="dcterms:W3CDTF">2019-12-06T17:12:00Z</dcterms:created>
  <dcterms:modified xsi:type="dcterms:W3CDTF">2019-12-14T01:30:42Z</dcterms:modified>
</cp:coreProperties>
</file>

<file path=docProps/thumbnail.jpeg>
</file>